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14" y="-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2B12C7-7330-E6FD-0369-A6D4830D6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CE60285-54C7-6FA5-517F-BE982AE0B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9DC3B0-5D90-D1AA-CDD9-FD2D3056F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D5E6-D50A-473E-BC83-1F093C9FE9EA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A7E3F32-04EB-84AF-61A2-EAF357EE5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37E84D-8FB5-D106-9352-70DEA3153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D390-6E0D-4E41-A298-F927D7D839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7681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2D0BEF-1E25-27A4-E0A0-92819D96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9E3C195-20BE-01B2-DAED-ABC03DC34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AE475F-940A-FCE1-0645-C8F3C394C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D5E6-D50A-473E-BC83-1F093C9FE9EA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31F425-3CDE-4862-FE35-768D1A24B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F3A3C1-2D2A-CDC2-53DF-1102A73D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D390-6E0D-4E41-A298-F927D7D839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0943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5CD5F4F-2832-23D5-6093-DD44A494A1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3F9B06B-F330-172F-CEA4-874EDAC6E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753F0D-9BD4-2DCF-25A2-55ED21124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D5E6-D50A-473E-BC83-1F093C9FE9EA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0CE01B-11A3-0207-1DD7-BDDA6CEBF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608D0C-E3EC-97C5-E837-6B116CD0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D390-6E0D-4E41-A298-F927D7D839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404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33FF1-D338-DBCD-6EAC-8B181B1D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8C95D4-72B5-54EE-7AC3-3774AC74F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14EE7C-3D92-41C7-6461-E1007C742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D5E6-D50A-473E-BC83-1F093C9FE9EA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D70AA9-3818-0C86-EBE8-79E347DF9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28423B-143D-5E46-77A5-70C96991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D390-6E0D-4E41-A298-F927D7D839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6002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13D08-B836-0A10-3B0D-3CF382B40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15971B-62C9-9986-20C0-F209217F0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773102-FE56-F551-7657-6EDD09EE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D5E6-D50A-473E-BC83-1F093C9FE9EA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7C25A4-F347-A591-973C-36B3DB1F7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D1DD80-15B8-74C9-3E30-F51687AEE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D390-6E0D-4E41-A298-F927D7D839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227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8A530-1EA2-A976-03D4-6D0F22DB6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575BD8-B468-19AB-0619-643DF55E5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9C5FF1-3EF9-281A-57F8-C3172D061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3CBCCF-6573-F087-E70A-4356A73EB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D5E6-D50A-473E-BC83-1F093C9FE9EA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C6FEC0B-0F69-92F4-DDC0-346F4AF6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D35466A-B746-03BE-487D-D882BA360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D390-6E0D-4E41-A298-F927D7D839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2786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351713-2B5A-930C-F9CC-FE442E048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ACBCD4-E265-922E-86C2-83BA72350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7CE637-D6D8-0A6A-AB35-9D0FC203D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F6CF85F-EB4D-7A63-E5B6-B058D0CDB9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9F6CF87-0781-980F-A48A-7166D20E7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79BE2D7-98BE-13FF-D95B-00ECA9AB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D5E6-D50A-473E-BC83-1F093C9FE9EA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69BC316-DE32-41BC-CFE0-DCC5F370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B470501-B1DA-C25B-8540-64C65AE85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D390-6E0D-4E41-A298-F927D7D839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155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2C04C-D176-9728-F756-FA9A821FE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4906FB6-052C-DFCE-C470-B08AD3A3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D5E6-D50A-473E-BC83-1F093C9FE9EA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F8EC6CB-F9AD-7039-4673-FCA008765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A90019-76BD-5F54-D524-BFA421C6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D390-6E0D-4E41-A298-F927D7D839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3026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2D95962-5765-C4ED-DBF4-79123B245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D5E6-D50A-473E-BC83-1F093C9FE9EA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50F41F-0B5C-212D-D558-696293A82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8D3231B-C5BA-CFA7-83BF-AB2EE8041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D390-6E0D-4E41-A298-F927D7D839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175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87E1D-0318-D304-5AEC-E1EE27C0C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770677-6B3A-0390-5D01-052C61F89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D9C9F5B-3838-9A3A-4F1D-E1BB11472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6B4FD11-9CA8-FCC1-471E-FB84F0E91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D5E6-D50A-473E-BC83-1F093C9FE9EA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A3FD35-C0AF-24E5-CA8F-585334CED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93B5475-F763-EA57-6C50-DD2155C0E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D390-6E0D-4E41-A298-F927D7D839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214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00247-D5BB-EF23-F32A-83AB0D2C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DC174A0-8D7B-F33B-EEE5-4213D450A6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6DC91B0-295F-6275-95B4-47FED76BB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87143E9-9A3F-85CE-F315-682100ACA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D5E6-D50A-473E-BC83-1F093C9FE9EA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955DF1A-B994-08F8-B4A9-A3E25CD45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0311EED-D3E1-2BBF-C0BF-F0C78F466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D390-6E0D-4E41-A298-F927D7D839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9015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053551B-0655-4492-8005-D38EDDE40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3A3792-1337-13D4-D49F-EA1DAA242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038C63-BFD3-AFCD-6C11-FF1D0E3F0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CBD5E6-D50A-473E-BC83-1F093C9FE9EA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EBB150-643A-0A39-ED61-30DFD7439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03F36A-5910-0CF9-C0E0-F5EC19354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52D390-6E0D-4E41-A298-F927D7D839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918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ACAEA-724B-1466-EB6F-81C9C3F565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54DB8B0-925B-C1CF-F889-D6B8A57A10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7C51D1D-A7F6-4DBF-1BB3-6CEC46863AE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42930" y="0"/>
            <a:ext cx="12106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65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50B818F-3390-C533-3144-3E22C0B640C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33084" y="0"/>
            <a:ext cx="12125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64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99C51B6-A488-3314-BDF5-5D9E0C6CCA4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27444" y="0"/>
            <a:ext cx="12137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52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FDECAE1-A3DB-246F-E438-7ADF4935838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3441" y="0"/>
            <a:ext cx="1218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60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77CE0A5-C217-1B13-20A3-5DDD3B9A33E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28826" y="0"/>
            <a:ext cx="12134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0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B613C44-2A5E-7DD2-31F6-889D6544E2F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0" y="19028"/>
            <a:ext cx="12192000" cy="681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4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3C86769-4946-2A2E-CC00-52CC853FC5B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31700" y="0"/>
            <a:ext cx="1212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48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6830282-9424-0E9A-7C6D-F1D817FE4C6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27444" y="0"/>
            <a:ext cx="12137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10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47E1729-01F7-6892-1D7C-E8646813128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21794" y="0"/>
            <a:ext cx="12148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62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2340F91-5B44-ED7E-444D-107D39F34B6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40114" y="0"/>
            <a:ext cx="12111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66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8F1432B-B5C6-5A58-ECEA-072BAE48181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21794" y="0"/>
            <a:ext cx="12148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0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AC59A8E-A04B-58E8-44D8-7C2050E8428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14775" y="0"/>
            <a:ext cx="12162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88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B4265A8-66E7-DFDB-959B-A045A4EE08D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40114" y="0"/>
            <a:ext cx="12111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8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1AD902A-95BC-69EB-3642-D997AD82F18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33084" y="0"/>
            <a:ext cx="12125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22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910737E-4597-74AF-E0D8-A1853062791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42930" y="0"/>
            <a:ext cx="12106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29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4998294-A580-BC5C-E979-5EE43CA59C4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0" y="1261"/>
            <a:ext cx="12192000" cy="68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47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CB88C85-C4ED-9E83-8625-CE3BEF902A5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20427" y="0"/>
            <a:ext cx="12151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29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19961A9-6EAA-9FD1-2098-8E4828C2352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27444" y="0"/>
            <a:ext cx="12137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10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31628FD-D76E-4199-0A5F-0C1B084A4E0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31700" y="0"/>
            <a:ext cx="1212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55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33AF973-939D-2DD3-762C-DB0BF88C67D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21794" y="0"/>
            <a:ext cx="12148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75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75EC669-0DEE-EC46-BE9B-4F5A60DF3C7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20427" y="0"/>
            <a:ext cx="12151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919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Breedbeeld</PresentationFormat>
  <Paragraphs>0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wilko Hurkmans</dc:creator>
  <cp:lastModifiedBy>wilko Hurkmans</cp:lastModifiedBy>
  <cp:revision>1</cp:revision>
  <dcterms:created xsi:type="dcterms:W3CDTF">2025-05-21T20:28:55Z</dcterms:created>
  <dcterms:modified xsi:type="dcterms:W3CDTF">2025-05-21T20:46:38Z</dcterms:modified>
</cp:coreProperties>
</file>